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9" r:id="rId6"/>
    <p:sldId id="260" r:id="rId7"/>
    <p:sldId id="268" r:id="rId8"/>
    <p:sldId id="270" r:id="rId9"/>
    <p:sldId id="271" r:id="rId10"/>
    <p:sldId id="272" r:id="rId11"/>
    <p:sldId id="273" r:id="rId12"/>
    <p:sldId id="267" r:id="rId13"/>
    <p:sldId id="274" r:id="rId14"/>
    <p:sldId id="275" r:id="rId15"/>
  </p:sldIdLst>
  <p:sldSz cx="12192000" cy="6858000"/>
  <p:notesSz cx="6858000" cy="9144000"/>
  <p:defaultTextStyle>
    <a:defPPr rtl="0"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Application Mobile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endParaRPr lang="fr-CA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Barrure Porte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554F0386-0947-4219-BFD1-73BC309069CA}">
      <dgm:prSet/>
      <dgm:spPr/>
      <dgm:t>
        <a:bodyPr/>
        <a:lstStyle/>
        <a:p>
          <a:pPr>
            <a:lnSpc>
              <a:spcPct val="100000"/>
            </a:lnSpc>
          </a:pPr>
          <a:endParaRPr lang="fr-CA"/>
        </a:p>
      </dgm:t>
    </dgm:pt>
    <dgm:pt modelId="{30FE1383-013D-45A8-9F50-942769053323}" type="parTrans" cxnId="{D8791E42-441B-4D53-BE32-5BBED91EABD4}">
      <dgm:prSet/>
      <dgm:spPr/>
      <dgm:t>
        <a:bodyPr/>
        <a:lstStyle/>
        <a:p>
          <a:endParaRPr lang="fr-CA"/>
        </a:p>
      </dgm:t>
    </dgm:pt>
    <dgm:pt modelId="{59E608CB-9AA9-49B8-8B9A-F7B4A9803F08}" type="sibTrans" cxnId="{D8791E42-441B-4D53-BE32-5BBED91EABD4}">
      <dgm:prSet/>
      <dgm:spPr/>
      <dgm:t>
        <a:bodyPr/>
        <a:lstStyle/>
        <a:p>
          <a:endParaRPr lang="fr-CA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 custLinFactNeighborX="0" custLinFactNeighborY="2021"/>
      <dgm:spPr/>
    </dgm:pt>
    <dgm:pt modelId="{55596134-9829-4D70-890A-C69BBF81D77E}" type="pres">
      <dgm:prSet presAssocID="{6FA86730-1CE5-4EBE-A9BA-FC19829C945A}" presName="iconRect" presStyleLbl="node1" presStyleIdx="0" presStyleCnt="4" custLinFactNeighborX="-10742" custLinFactNeighborY="71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1583A1FC-B014-42B7-A4EC-0DC7BAEEA402}" type="pres">
      <dgm:prSet presAssocID="{554F0386-0947-4219-BFD1-73BC309069CA}" presName="compNode" presStyleCnt="0"/>
      <dgm:spPr/>
    </dgm:pt>
    <dgm:pt modelId="{59D3B2BE-3DEA-423C-9845-FCF1193435BC}" type="pres">
      <dgm:prSet presAssocID="{554F0386-0947-4219-BFD1-73BC309069CA}" presName="bgRect" presStyleLbl="bgShp" presStyleIdx="1" presStyleCnt="4" custLinFactNeighborX="-1762" custLinFactNeighborY="8542"/>
      <dgm:spPr/>
    </dgm:pt>
    <dgm:pt modelId="{DA21A074-54F2-459F-B148-F1F55EFD57B2}" type="pres">
      <dgm:prSet presAssocID="{554F0386-0947-4219-BFD1-73BC309069CA}" presName="iconRect" presStyleLbl="node1" presStyleIdx="1" presStyleCnt="4" custLinFactNeighborX="-1447" custLinFactNeighborY="125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 Cmd avec un remplissage uni"/>
        </a:ext>
      </dgm:extLst>
    </dgm:pt>
    <dgm:pt modelId="{88B370F1-9DA5-4EB8-AA91-01E53E03CD8E}" type="pres">
      <dgm:prSet presAssocID="{554F0386-0947-4219-BFD1-73BC309069CA}" presName="spaceRect" presStyleCnt="0"/>
      <dgm:spPr/>
    </dgm:pt>
    <dgm:pt modelId="{782C08D1-D7B4-4648-836C-F10D5A8C0C86}" type="pres">
      <dgm:prSet presAssocID="{554F0386-0947-4219-BFD1-73BC309069CA}" presName="parTx" presStyleLbl="revTx" presStyleIdx="1" presStyleCnt="4">
        <dgm:presLayoutVars>
          <dgm:chMax val="0"/>
          <dgm:chPref val="0"/>
        </dgm:presLayoutVars>
      </dgm:prSet>
      <dgm:spPr/>
    </dgm:pt>
    <dgm:pt modelId="{69CC8013-FBDA-4B13-AC87-D041C4E6759A}" type="pres">
      <dgm:prSet presAssocID="{59E608CB-9AA9-49B8-8B9A-F7B4A9803F08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2" presStyleCnt="4" custLinFactNeighborX="288" custLinFactNeighborY="3328"/>
      <dgm:spPr/>
    </dgm:pt>
    <dgm:pt modelId="{FCE68459-8AC8-4D4B-8B2A-B85347F651AB}" type="pres">
      <dgm:prSet presAssocID="{6ABE9384-859D-4C4C-B983-2B1E39A8B3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cam avec un remplissage uni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2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3" presStyleCnt="4" custLinFactNeighborX="1785" custLinFactNeighborY="197"/>
      <dgm:spPr/>
    </dgm:pt>
    <dgm:pt modelId="{A64BFE9C-AA80-43CE-8FF6-8D33BAD07C57}" type="pres">
      <dgm:prSet presAssocID="{F7214975-5AC4-4CF8-9015-322498751A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3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2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D8791E42-441B-4D53-BE32-5BBED91EABD4}" srcId="{53001724-5C5A-402A-B907-ECA89FAFA97F}" destId="{554F0386-0947-4219-BFD1-73BC309069CA}" srcOrd="1" destOrd="0" parTransId="{30FE1383-013D-45A8-9F50-942769053323}" sibTransId="{59E608CB-9AA9-49B8-8B9A-F7B4A9803F08}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0AA01750-2193-4BF1-9747-266AD05371F1}" type="presOf" srcId="{554F0386-0947-4219-BFD1-73BC309069CA}" destId="{782C08D1-D7B4-4648-836C-F10D5A8C0C86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2EF33712-D60C-4014-9B5A-98FC0B033324}" type="presParOf" srcId="{44164630-2F05-47D6-AD96-D9713C7C94EA}" destId="{1583A1FC-B014-42B7-A4EC-0DC7BAEEA402}" srcOrd="2" destOrd="0" presId="urn:microsoft.com/office/officeart/2018/2/layout/IconVerticalSolidList"/>
    <dgm:cxn modelId="{014522B6-B5EE-464A-A861-B0268EA33692}" type="presParOf" srcId="{1583A1FC-B014-42B7-A4EC-0DC7BAEEA402}" destId="{59D3B2BE-3DEA-423C-9845-FCF1193435BC}" srcOrd="0" destOrd="0" presId="urn:microsoft.com/office/officeart/2018/2/layout/IconVerticalSolidList"/>
    <dgm:cxn modelId="{6D99FE0A-2715-4C4D-80CE-F7AA8CA77C2B}" type="presParOf" srcId="{1583A1FC-B014-42B7-A4EC-0DC7BAEEA402}" destId="{DA21A074-54F2-459F-B148-F1F55EFD57B2}" srcOrd="1" destOrd="0" presId="urn:microsoft.com/office/officeart/2018/2/layout/IconVerticalSolidList"/>
    <dgm:cxn modelId="{500ACEA0-726D-4A27-98D8-A59DEB656B3C}" type="presParOf" srcId="{1583A1FC-B014-42B7-A4EC-0DC7BAEEA402}" destId="{88B370F1-9DA5-4EB8-AA91-01E53E03CD8E}" srcOrd="2" destOrd="0" presId="urn:microsoft.com/office/officeart/2018/2/layout/IconVerticalSolidList"/>
    <dgm:cxn modelId="{30F91249-E129-483D-8A37-A412F88CC1F6}" type="presParOf" srcId="{1583A1FC-B014-42B7-A4EC-0DC7BAEEA402}" destId="{782C08D1-D7B4-4648-836C-F10D5A8C0C86}" srcOrd="3" destOrd="0" presId="urn:microsoft.com/office/officeart/2018/2/layout/IconVerticalSolidList"/>
    <dgm:cxn modelId="{944C7EED-40DE-430B-AC13-19DD1FC698A2}" type="presParOf" srcId="{44164630-2F05-47D6-AD96-D9713C7C94EA}" destId="{69CC8013-FBDA-4B13-AC87-D041C4E6759A}" srcOrd="3" destOrd="0" presId="urn:microsoft.com/office/officeart/2018/2/layout/IconVerticalSolidList"/>
    <dgm:cxn modelId="{37B51E1B-2833-450E-AED0-0479588A1773}" type="presParOf" srcId="{44164630-2F05-47D6-AD96-D9713C7C94EA}" destId="{2862063A-01C9-45B8-BC29-0877E16269D6}" srcOrd="4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5" destOrd="0" presId="urn:microsoft.com/office/officeart/2018/2/layout/IconVerticalSolidList"/>
    <dgm:cxn modelId="{8CF64B13-46A8-42CA-8DD2-87241C9E1D4B}" type="presParOf" srcId="{44164630-2F05-47D6-AD96-D9713C7C94EA}" destId="{9602AFE8-70EE-42FC-9CD5-A2E6AA3E2091}" srcOrd="6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7322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90086" y="207995"/>
          <a:ext cx="429496" cy="429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01942" y="1540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noProof="0" dirty="0"/>
            <a:t>Application Mobile</a:t>
          </a:r>
        </a:p>
      </dsp:txBody>
      <dsp:txXfrm>
        <a:off x="901942" y="1540"/>
        <a:ext cx="3900088" cy="780902"/>
      </dsp:txXfrm>
    </dsp:sp>
    <dsp:sp modelId="{59D3B2BE-3DEA-423C-9845-FCF1193435BC}">
      <dsp:nvSpPr>
        <dsp:cNvPr id="0" name=""/>
        <dsp:cNvSpPr/>
      </dsp:nvSpPr>
      <dsp:spPr>
        <a:xfrm>
          <a:off x="0" y="1044373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1A074-54F2-459F-B148-F1F55EFD57B2}">
      <dsp:nvSpPr>
        <dsp:cNvPr id="0" name=""/>
        <dsp:cNvSpPr/>
      </dsp:nvSpPr>
      <dsp:spPr>
        <a:xfrm>
          <a:off x="230008" y="1207295"/>
          <a:ext cx="429496" cy="429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C08D1-D7B4-4648-836C-F10D5A8C0C86}">
      <dsp:nvSpPr>
        <dsp:cNvPr id="0" name=""/>
        <dsp:cNvSpPr/>
      </dsp:nvSpPr>
      <dsp:spPr>
        <a:xfrm>
          <a:off x="901942" y="977668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200" kern="1200"/>
        </a:p>
      </dsp:txBody>
      <dsp:txXfrm>
        <a:off x="901942" y="977668"/>
        <a:ext cx="3900088" cy="780902"/>
      </dsp:txXfrm>
    </dsp:sp>
    <dsp:sp modelId="{5DD1A591-E379-4123-AFEF-0E0E1C78A6C8}">
      <dsp:nvSpPr>
        <dsp:cNvPr id="0" name=""/>
        <dsp:cNvSpPr/>
      </dsp:nvSpPr>
      <dsp:spPr>
        <a:xfrm>
          <a:off x="0" y="1979785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36222" y="2129499"/>
          <a:ext cx="429496" cy="429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01942" y="1953796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200" kern="1200" noProof="0" dirty="0"/>
        </a:p>
      </dsp:txBody>
      <dsp:txXfrm>
        <a:off x="901942" y="1953796"/>
        <a:ext cx="3900088" cy="780902"/>
      </dsp:txXfrm>
    </dsp:sp>
    <dsp:sp modelId="{B231036C-5FBE-4605-8393-F1B6359EE169}">
      <dsp:nvSpPr>
        <dsp:cNvPr id="0" name=""/>
        <dsp:cNvSpPr/>
      </dsp:nvSpPr>
      <dsp:spPr>
        <a:xfrm>
          <a:off x="0" y="2931463"/>
          <a:ext cx="4802031" cy="7809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36222" y="3105627"/>
          <a:ext cx="429496" cy="429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01942" y="2929924"/>
          <a:ext cx="3900088" cy="78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6" tIns="82646" rIns="82646" bIns="826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noProof="0" dirty="0"/>
            <a:t>Barrure Porte</a:t>
          </a:r>
        </a:p>
      </dsp:txBody>
      <dsp:txXfrm>
        <a:off x="901942" y="2929924"/>
        <a:ext cx="3900088" cy="780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niveau 1 et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6668A0-F58D-414D-AE91-080F13B20938}" type="datetime1">
              <a:rPr lang="fr-CA" smtClean="0"/>
              <a:t>2023-05-11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5" name="Espace réservé de la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646BE-8F4D-433F-8E37-8867BEC0AD1D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4" name="Espace réservé de l’image de la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CA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273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849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31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517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CA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980AB-746C-45BA-88C2-AEB09BE6567D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F0A8B-8F95-431E-B747-EAC700012099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7EABE-C646-4463-BD1D-3BE88FD78DE4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E871D-9D12-4A9F-8391-4599A82FA4E1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728C79-8334-4362-A40F-B13C3AD662B3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0A96E-7419-4DC9-ACC1-457194A0BF5A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BA650-E13C-46BA-9E81-D7951B6F7C8F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6CB366-30DD-47D9-BAE9-C2CE05E36DDE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36D925-BA7A-4BB4-9E76-575AE5BC3B88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899C-B772-4425-9A25-7323E057CD4F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2EB567-1910-44B6-9583-AA7295650C9F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A09355-6301-4C75-A7C1-066F8B35CC33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968EE5-D8B6-4962-A3CB-3B875D0DC086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9" name="Espace réservé de la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E2041-39F1-407B-8F27-B1AD4AAB3662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E2A80-2DE7-458D-A160-E32CE03B4829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0B7DB0-C955-4F94-8EC4-2CC64A3E549C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4FBEF-8C6D-4424-803F-7CDF60EB21CE}" type="datetime1">
              <a:rPr lang="fr-CA" noProof="0" smtClean="0"/>
              <a:t>2023-05-11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‹N°›</a:t>
            </a:fld>
            <a:endParaRPr lang="fr-CA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CA" noProof="1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CA" noProof="1"/>
              <a:t>Modifiez les styles du texte du masque</a:t>
            </a:r>
          </a:p>
          <a:p>
            <a:pPr lvl="1" rtl="0"/>
            <a:r>
              <a:rPr lang="fr-CA" noProof="1"/>
              <a:t>Deuxième niveau</a:t>
            </a:r>
          </a:p>
          <a:p>
            <a:pPr lvl="2" rtl="0"/>
            <a:r>
              <a:rPr lang="fr-CA" noProof="1"/>
              <a:t>Troisième niveau</a:t>
            </a:r>
          </a:p>
          <a:p>
            <a:pPr lvl="3" rtl="0"/>
            <a:r>
              <a:rPr lang="fr-CA" noProof="1"/>
              <a:t>Quatrième niveau</a:t>
            </a:r>
          </a:p>
          <a:p>
            <a:pPr lvl="4" rtl="0"/>
            <a:r>
              <a:rPr lang="fr-CA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0B728C0-8DF7-4BDD-B8CD-12FF7C2A3ABA}" type="datetime1">
              <a:rPr lang="fr-CA" noProof="1" smtClean="0"/>
              <a:t>2023-05-11</a:t>
            </a:fld>
            <a:endParaRPr lang="fr-CA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CA" noProof="1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CA" noProof="1" dirty="0" smtClean="0"/>
              <a:t>‹N°›</a:t>
            </a:fld>
            <a:endParaRPr lang="fr-CA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 dirty="0"/>
              <a:t>PROJET ADAM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 dirty="0" err="1"/>
              <a:t>Tso</a:t>
            </a:r>
            <a:r>
              <a:rPr lang="fr-CA" dirty="0"/>
              <a:t> 2023 – Électronique Programmable et Robotique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81EDF-6FB9-F68D-E1DD-3F841EA9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Porte (Partie 1)</a:t>
            </a:r>
          </a:p>
        </p:txBody>
      </p:sp>
      <p:pic>
        <p:nvPicPr>
          <p:cNvPr id="4" name="Espace réservé du contenu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75F5BF8A-16EE-A0F5-84AC-FB2FB74A9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50381"/>
            <a:ext cx="60674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A17BDF-BD3C-D0D7-815E-EDD8A8F402CA}"/>
              </a:ext>
            </a:extLst>
          </p:cNvPr>
          <p:cNvSpPr txBox="1"/>
          <p:nvPr/>
        </p:nvSpPr>
        <p:spPr>
          <a:xfrm>
            <a:off x="236667" y="1635162"/>
            <a:ext cx="20851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-Pilote I2C</a:t>
            </a:r>
          </a:p>
          <a:p>
            <a:r>
              <a:rPr lang="fr-CA" dirty="0"/>
              <a:t>-Pilote SPI</a:t>
            </a:r>
          </a:p>
          <a:p>
            <a:r>
              <a:rPr lang="fr-CA" dirty="0"/>
              <a:t>-Pilote </a:t>
            </a:r>
            <a:r>
              <a:rPr lang="fr-CA" dirty="0" err="1"/>
              <a:t>IOs</a:t>
            </a:r>
            <a:endParaRPr lang="fr-CA" dirty="0"/>
          </a:p>
          <a:p>
            <a:r>
              <a:rPr lang="fr-CA" dirty="0"/>
              <a:t>-Pilote NFC </a:t>
            </a:r>
          </a:p>
          <a:p>
            <a:r>
              <a:rPr lang="fr-CA" dirty="0"/>
              <a:t>-Pilote 3D&amp;M</a:t>
            </a:r>
          </a:p>
          <a:p>
            <a:r>
              <a:rPr lang="fr-CA" dirty="0"/>
              <a:t>-Pilote </a:t>
            </a:r>
            <a:r>
              <a:rPr lang="fr-CA" dirty="0" err="1"/>
              <a:t>Timer</a:t>
            </a:r>
            <a:endParaRPr lang="fr-CA" dirty="0"/>
          </a:p>
          <a:p>
            <a:r>
              <a:rPr lang="fr-CA" dirty="0"/>
              <a:t>-Pilote ESP-NOW</a:t>
            </a:r>
          </a:p>
          <a:p>
            <a:endParaRPr lang="fr-CA" dirty="0"/>
          </a:p>
          <a:p>
            <a:r>
              <a:rPr lang="fr-CA" dirty="0"/>
              <a:t>Service de base de temps</a:t>
            </a:r>
          </a:p>
          <a:p>
            <a:r>
              <a:rPr lang="fr-CA" dirty="0"/>
              <a:t>Service Protocole NOW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142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FD933-7DC8-3B33-E1CE-A0B04282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Porte (Partie 2)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298D185-3D0A-57D6-5F6A-1FE8BA0F7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678131"/>
            <a:ext cx="78200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985566C-B9E9-751C-4864-C85FE88AC55D}"/>
              </a:ext>
            </a:extLst>
          </p:cNvPr>
          <p:cNvSpPr txBox="1"/>
          <p:nvPr/>
        </p:nvSpPr>
        <p:spPr>
          <a:xfrm>
            <a:off x="0" y="1397675"/>
            <a:ext cx="22411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-Interface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ISD</a:t>
            </a:r>
          </a:p>
          <a:p>
            <a:r>
              <a:rPr lang="fr-CA" dirty="0"/>
              <a:t>-Interface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NFC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Magnétomètre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Accéléromètre</a:t>
            </a:r>
          </a:p>
          <a:p>
            <a:r>
              <a:rPr lang="fr-CA" dirty="0"/>
              <a:t>-</a:t>
            </a:r>
            <a:r>
              <a:rPr lang="fr-CA" dirty="0" err="1"/>
              <a:t>IOs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Moteur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Interface Buzzer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9694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39312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Vue d’ensemble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50404" y="47516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884777"/>
              </p:ext>
            </p:extLst>
          </p:nvPr>
        </p:nvGraphicFramePr>
        <p:xfrm>
          <a:off x="598907" y="2506320"/>
          <a:ext cx="4802031" cy="37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BB1FDF5A-3D82-F896-96F6-F74018C8113F}"/>
              </a:ext>
            </a:extLst>
          </p:cNvPr>
          <p:cNvSpPr txBox="1"/>
          <p:nvPr/>
        </p:nvSpPr>
        <p:spPr>
          <a:xfrm>
            <a:off x="1421607" y="3743326"/>
            <a:ext cx="3156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dirty="0"/>
              <a:t>Panneau de Contrôle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0FBE30-17B0-56FD-EA77-F423A3699C5A}"/>
              </a:ext>
            </a:extLst>
          </p:cNvPr>
          <p:cNvSpPr txBox="1"/>
          <p:nvPr/>
        </p:nvSpPr>
        <p:spPr>
          <a:xfrm>
            <a:off x="1421607" y="4683680"/>
            <a:ext cx="1478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200" dirty="0"/>
              <a:t>Capteurs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312566"/>
            <a:ext cx="8946541" cy="816147"/>
          </a:xfrm>
        </p:spPr>
        <p:txBody>
          <a:bodyPr rtlCol="0"/>
          <a:lstStyle/>
          <a:p>
            <a:pPr rtl="0"/>
            <a:r>
              <a:rPr lang="fr-CA" sz="3200" noProof="1"/>
              <a:t>Architecture Système</a:t>
            </a:r>
          </a:p>
        </p:txBody>
      </p:sp>
      <p:pic>
        <p:nvPicPr>
          <p:cNvPr id="7" name="Espace réservé du contenu 6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79BC129F-253E-2D52-A7B0-D90BC18B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2" y="2398426"/>
            <a:ext cx="8659903" cy="3203172"/>
          </a:xfr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Porte Avant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6321658-C277-856C-A011-8BDBA507F2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669836" y="1240871"/>
            <a:ext cx="6849152" cy="54278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8" y="2214563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NFC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3D </a:t>
            </a:r>
            <a:r>
              <a:rPr lang="fr-CA" dirty="0" err="1"/>
              <a:t>Sensor</a:t>
            </a: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Cellulaire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Infrarouge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Magnétomètre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Indicateur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Porte Arrière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8" y="2214563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NFC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3D </a:t>
            </a:r>
            <a:r>
              <a:rPr lang="fr-CA" dirty="0" err="1"/>
              <a:t>Sensor</a:t>
            </a: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Cellulaire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Infrarouge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Magnétomètre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Indicateur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CD548F8-A8A6-60AA-0164-F1A06D265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C4385C8-CE53-878E-0370-A2632CB0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24" y="1148292"/>
            <a:ext cx="8496641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Panneau de Contrôle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185737" y="2214563"/>
            <a:ext cx="4311311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Tactile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LCD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Enregistrement Audio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Speaker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Options de sécurités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Coordonne les accès et le Fonctionnement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Batterie Lithium</a:t>
            </a:r>
          </a:p>
        </p:txBody>
      </p:sp>
      <p:pic>
        <p:nvPicPr>
          <p:cNvPr id="3" name="Espace réservé du contenu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B9CE606-FC12-D5D1-9F07-D004A8D7C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4723" y="1123782"/>
            <a:ext cx="5763717" cy="5387423"/>
          </a:xfrm>
        </p:spPr>
      </p:pic>
    </p:spTree>
    <p:extLst>
      <p:ext uri="{BB962C8B-B14F-4D97-AF65-F5344CB8AC3E}">
        <p14:creationId xmlns:p14="http://schemas.microsoft.com/office/powerpoint/2010/main" val="278845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Capteurs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275678" y="2192077"/>
            <a:ext cx="431131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Tactile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Batterie Lithium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Température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Humidité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Détection de Mouvement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6" name="Espace réservé du contenu 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D08E58B-BE17-8562-C83A-995713D4D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8560" y="1103274"/>
            <a:ext cx="5792788" cy="5414595"/>
          </a:xfrm>
        </p:spPr>
      </p:pic>
    </p:spTree>
    <p:extLst>
      <p:ext uri="{BB962C8B-B14F-4D97-AF65-F5344CB8AC3E}">
        <p14:creationId xmlns:p14="http://schemas.microsoft.com/office/powerpoint/2010/main" val="381915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36" y="252297"/>
            <a:ext cx="6849152" cy="72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CA" sz="3300" noProof="1"/>
              <a:t>Application Mobile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777DE-BFF1-C384-9B82-16504886E36B}"/>
              </a:ext>
            </a:extLst>
          </p:cNvPr>
          <p:cNvSpPr txBox="1"/>
          <p:nvPr/>
        </p:nvSpPr>
        <p:spPr>
          <a:xfrm>
            <a:off x="571330" y="2056092"/>
            <a:ext cx="431131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Permet de Barrer et Débarrer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Historique du server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Code d’utilisateur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dirty="0"/>
              <a:t>Option d’armement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9B8B61D-D147-EA71-FF92-59CC85A3E6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8377"/>
          <a:stretch/>
        </p:blipFill>
        <p:spPr>
          <a:xfrm>
            <a:off x="5126635" y="1263259"/>
            <a:ext cx="3762531" cy="4914718"/>
          </a:xfrm>
        </p:spPr>
      </p:pic>
    </p:spTree>
    <p:extLst>
      <p:ext uri="{BB962C8B-B14F-4D97-AF65-F5344CB8AC3E}">
        <p14:creationId xmlns:p14="http://schemas.microsoft.com/office/powerpoint/2010/main" val="394641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978" y="596961"/>
            <a:ext cx="6034739" cy="1483659"/>
          </a:xfrm>
        </p:spPr>
        <p:txBody>
          <a:bodyPr rtlCol="0">
            <a:normAutofit fontScale="90000"/>
          </a:bodyPr>
          <a:lstStyle/>
          <a:p>
            <a:pPr rtl="0"/>
            <a:r>
              <a:rPr lang="fr-CA" noProof="1"/>
              <a:t>Architecture Logiciels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endParaRPr lang="fr-CA" noProof="1"/>
          </a:p>
          <a:p>
            <a:pPr rtl="0"/>
            <a:endParaRPr lang="fr-CA" noProof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61E2B-A6A3-06A3-D892-37218BBCD0DC}"/>
              </a:ext>
            </a:extLst>
          </p:cNvPr>
          <p:cNvSpPr/>
          <p:nvPr/>
        </p:nvSpPr>
        <p:spPr>
          <a:xfrm>
            <a:off x="2106706" y="3003176"/>
            <a:ext cx="8148918" cy="3030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-Services base de temps</a:t>
            </a:r>
          </a:p>
          <a:p>
            <a:pPr algn="ctr"/>
            <a:r>
              <a:rPr lang="fr-CA" dirty="0"/>
              <a:t>-Interfaçage I2C et SPI</a:t>
            </a:r>
          </a:p>
          <a:p>
            <a:pPr algn="ctr"/>
            <a:r>
              <a:rPr lang="fr-CA" dirty="0"/>
              <a:t>-Interfaçage des </a:t>
            </a:r>
            <a:r>
              <a:rPr lang="fr-CA" dirty="0" err="1"/>
              <a:t>IOs</a:t>
            </a:r>
            <a:endParaRPr lang="fr-CA" dirty="0"/>
          </a:p>
          <a:p>
            <a:pPr algn="ctr"/>
            <a:r>
              <a:rPr lang="fr-CA" dirty="0"/>
              <a:t>-Service de communication ESP-NOW</a:t>
            </a:r>
          </a:p>
          <a:p>
            <a:pPr algn="ctr"/>
            <a:r>
              <a:rPr lang="fr-CA" dirty="0"/>
              <a:t>-Interfaçage des capteurs</a:t>
            </a:r>
          </a:p>
          <a:p>
            <a:pPr algn="ctr"/>
            <a:r>
              <a:rPr lang="fr-CA" dirty="0"/>
              <a:t>-Interfaçage des </a:t>
            </a:r>
            <a:r>
              <a:rPr lang="fr-CA" dirty="0" err="1"/>
              <a:t>ICs</a:t>
            </a:r>
            <a:endParaRPr lang="fr-CA" dirty="0"/>
          </a:p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0_TF78884036_Win32" id="{FC2CB217-D03D-4EAB-BD54-E525105B02BC}" vid="{81B70BC6-BA83-4851-BA7D-AC9EB9CB1BC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156</TotalTime>
  <Words>186</Words>
  <Application>Microsoft Office PowerPoint</Application>
  <PresentationFormat>Grand écran</PresentationFormat>
  <Paragraphs>79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PROJET ADAM</vt:lpstr>
      <vt:lpstr>Vue d’ensemble</vt:lpstr>
      <vt:lpstr>Architecture Système</vt:lpstr>
      <vt:lpstr>Porte Avant</vt:lpstr>
      <vt:lpstr>Porte Arrière</vt:lpstr>
      <vt:lpstr>Panneau de Contrôle</vt:lpstr>
      <vt:lpstr>Capteurs</vt:lpstr>
      <vt:lpstr>Application Mobile</vt:lpstr>
      <vt:lpstr>Architecture Logiciels</vt:lpstr>
      <vt:lpstr>Porte (Partie 1)</vt:lpstr>
      <vt:lpstr>Porte (Partie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ADAM</dc:title>
  <dc:creator>Camille Fortin1</dc:creator>
  <cp:lastModifiedBy>Ilyes Gharmoul</cp:lastModifiedBy>
  <cp:revision>9</cp:revision>
  <dcterms:created xsi:type="dcterms:W3CDTF">2023-05-04T17:33:33Z</dcterms:created>
  <dcterms:modified xsi:type="dcterms:W3CDTF">2023-05-11T16:12:36Z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